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6" r:id="rId9"/>
    <p:sldId id="267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B3922-B357-4DC3-8DE8-A2BD6EB20861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27B7EE-8F4C-436E-81EF-A965499CE4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91390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7772400" cy="1927225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United Nations Convention</a:t>
            </a:r>
            <a:br>
              <a:rPr lang="en-US" sz="4000" b="1" dirty="0" smtClean="0"/>
            </a:br>
            <a:r>
              <a:rPr lang="en-US" sz="4000" b="1" dirty="0" smtClean="0"/>
              <a:t>against Corruption (UNCAC) and Cooperatives in Nepal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b="1" dirty="0" err="1" smtClean="0"/>
              <a:t>Phanindra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Gautam</a:t>
            </a:r>
            <a:endParaRPr lang="en-US" sz="2400" b="1" dirty="0" smtClean="0"/>
          </a:p>
          <a:p>
            <a:r>
              <a:rPr lang="en-US" sz="2400" b="1" dirty="0" smtClean="0"/>
              <a:t>September, 2017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Formulation of policies enactment of laws for healthy development of cooperative sector</a:t>
            </a:r>
          </a:p>
          <a:p>
            <a:r>
              <a:rPr lang="en-US" dirty="0" smtClean="0"/>
              <a:t>Concerns of members of cooperative societies must be addressed with sound mechanism in place</a:t>
            </a:r>
          </a:p>
          <a:p>
            <a:r>
              <a:rPr lang="en-US" dirty="0" smtClean="0"/>
              <a:t>Trainings and sensitization programs to be launched massively to members of cooperatives on good corporate governance </a:t>
            </a:r>
          </a:p>
          <a:p>
            <a:r>
              <a:rPr lang="en-US" dirty="0" smtClean="0"/>
              <a:t>Regulator of cooperative must be strengthened by means of institutional reforms, human resources and budgetary support and trainings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4800" b="1" dirty="0" smtClean="0"/>
              <a:t>Thank you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UNCAC</a:t>
            </a:r>
            <a:r>
              <a:rPr lang="en-US" dirty="0" smtClean="0"/>
              <a:t> and Nepal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Nepal became party by ratification on February 23, 2011</a:t>
            </a:r>
          </a:p>
          <a:p>
            <a:r>
              <a:rPr lang="en-US" dirty="0" err="1" smtClean="0"/>
              <a:t>GoN</a:t>
            </a:r>
            <a:r>
              <a:rPr lang="en-US" dirty="0" smtClean="0"/>
              <a:t> approved National Strategy and Plan of Actions (</a:t>
            </a:r>
            <a:r>
              <a:rPr lang="en-US" dirty="0" err="1" smtClean="0"/>
              <a:t>NSPA</a:t>
            </a:r>
            <a:r>
              <a:rPr lang="en-US" dirty="0" smtClean="0"/>
              <a:t>) for implementation of </a:t>
            </a:r>
            <a:r>
              <a:rPr lang="en-US" dirty="0" err="1" smtClean="0"/>
              <a:t>UNCAC</a:t>
            </a:r>
            <a:r>
              <a:rPr lang="en-US" dirty="0" smtClean="0"/>
              <a:t> in 2069</a:t>
            </a:r>
          </a:p>
          <a:p>
            <a:r>
              <a:rPr lang="en-US" dirty="0" err="1" smtClean="0"/>
              <a:t>NSPA</a:t>
            </a:r>
            <a:r>
              <a:rPr lang="en-US" dirty="0" smtClean="0"/>
              <a:t> contains legal, policy, structural and administrative measures to be taken for effective implementation of </a:t>
            </a:r>
            <a:r>
              <a:rPr lang="en-US" dirty="0" err="1" smtClean="0"/>
              <a:t>UNCAC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UNCAC</a:t>
            </a:r>
            <a:r>
              <a:rPr lang="en-US" dirty="0" smtClean="0"/>
              <a:t> and Nepal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GoN</a:t>
            </a:r>
            <a:r>
              <a:rPr lang="en-US" dirty="0" smtClean="0"/>
              <a:t> (Council of Ministers) has formed the Steering Committee under chair of the Chief Secretary comprising Secretary at </a:t>
            </a:r>
            <a:r>
              <a:rPr lang="en-US" dirty="0" err="1" smtClean="0"/>
              <a:t>OPMCM</a:t>
            </a:r>
            <a:r>
              <a:rPr lang="en-US" dirty="0" smtClean="0"/>
              <a:t>, Secretary –</a:t>
            </a:r>
            <a:r>
              <a:rPr lang="en-US" dirty="0" err="1" smtClean="0"/>
              <a:t>CIAA</a:t>
            </a:r>
            <a:r>
              <a:rPr lang="en-US" dirty="0" smtClean="0"/>
              <a:t>; Secretary – </a:t>
            </a:r>
            <a:r>
              <a:rPr lang="en-US" dirty="0" err="1" smtClean="0"/>
              <a:t>MoLJ</a:t>
            </a:r>
            <a:r>
              <a:rPr lang="en-US" dirty="0" smtClean="0"/>
              <a:t>; Chief Officer </a:t>
            </a:r>
            <a:r>
              <a:rPr lang="en-US" dirty="0" err="1" smtClean="0"/>
              <a:t>NVC</a:t>
            </a:r>
            <a:r>
              <a:rPr lang="en-US" dirty="0" smtClean="0"/>
              <a:t>; Deputy Attorney General as members.</a:t>
            </a:r>
          </a:p>
          <a:p>
            <a:r>
              <a:rPr lang="en-US" dirty="0" smtClean="0"/>
              <a:t>Mandated with taking policy decisions on legal, policy, structural and administrative measures to be taken for effective implementation; coordination and monitoring of activities taken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Contd..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line agencies to take initiatives on their on to implement the </a:t>
            </a:r>
            <a:r>
              <a:rPr lang="en-US" dirty="0" err="1" smtClean="0"/>
              <a:t>NSPA</a:t>
            </a:r>
            <a:endParaRPr lang="en-US" dirty="0" smtClean="0"/>
          </a:p>
          <a:p>
            <a:r>
              <a:rPr lang="en-US" dirty="0" smtClean="0"/>
              <a:t>Laws to be amended and new laws to be enacted have been identified</a:t>
            </a:r>
          </a:p>
          <a:p>
            <a:r>
              <a:rPr lang="en-US" dirty="0" smtClean="0"/>
              <a:t>Some laws have been passed, some are at Parliament and some laws are at draft stage</a:t>
            </a:r>
          </a:p>
          <a:p>
            <a:r>
              <a:rPr lang="en-US" dirty="0" smtClean="0"/>
              <a:t>Main challenge is to cover the private sector within the framework of the </a:t>
            </a:r>
            <a:r>
              <a:rPr lang="en-US" dirty="0" err="1" smtClean="0"/>
              <a:t>UNCAC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Contd..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laws have been enacted:</a:t>
            </a:r>
          </a:p>
          <a:p>
            <a:pPr lvl="1"/>
            <a:r>
              <a:rPr lang="en-US" dirty="0" smtClean="0"/>
              <a:t>Organized crime control law</a:t>
            </a:r>
          </a:p>
          <a:p>
            <a:pPr lvl="1"/>
            <a:r>
              <a:rPr lang="en-US" dirty="0" smtClean="0"/>
              <a:t>Mutual legal assistance law</a:t>
            </a:r>
          </a:p>
          <a:p>
            <a:pPr lvl="1"/>
            <a:r>
              <a:rPr lang="en-US" dirty="0" smtClean="0"/>
              <a:t>Extradition law</a:t>
            </a:r>
          </a:p>
          <a:p>
            <a:r>
              <a:rPr lang="en-US" dirty="0" smtClean="0"/>
              <a:t>New laws to be enacted are:</a:t>
            </a:r>
          </a:p>
          <a:p>
            <a:pPr lvl="1"/>
            <a:r>
              <a:rPr lang="en-US" dirty="0" smtClean="0"/>
              <a:t>Law to avoid conflict of interests</a:t>
            </a:r>
          </a:p>
          <a:p>
            <a:pPr lvl="1"/>
            <a:r>
              <a:rPr lang="en-US" dirty="0" smtClean="0"/>
              <a:t>Whistleblowers protection law</a:t>
            </a:r>
          </a:p>
          <a:p>
            <a:pPr lvl="1"/>
            <a:r>
              <a:rPr lang="en-US" dirty="0" smtClean="0"/>
              <a:t>Protection of witness, victims and experts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Progressive reports come in from different government agencies and </a:t>
            </a:r>
            <a:r>
              <a:rPr lang="en-US" dirty="0" err="1" smtClean="0"/>
              <a:t>OPMCM</a:t>
            </a:r>
            <a:r>
              <a:rPr lang="en-US" dirty="0" smtClean="0"/>
              <a:t> monitors them</a:t>
            </a:r>
          </a:p>
          <a:p>
            <a:r>
              <a:rPr lang="en-US" dirty="0" smtClean="0"/>
              <a:t>More than half of agencies have already submitted reports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of compliance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Comprehensive review of compliance conducted in 2013</a:t>
            </a:r>
          </a:p>
          <a:p>
            <a:r>
              <a:rPr lang="en-US" dirty="0" smtClean="0"/>
              <a:t>Next review cycle in 2017 on Chapter 2 and Chapter 5 dealing with preventative measures and Assets recovery respectively</a:t>
            </a:r>
          </a:p>
          <a:p>
            <a:r>
              <a:rPr lang="en-US" dirty="0" smtClean="0"/>
              <a:t>Preventive measures duty of all and assets recovery state alone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UNCAC and Cooperatives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Nepal’s Constitution envisages Nepal’s economy to be based on three broad sectors: Public, private and cooperatives.</a:t>
            </a:r>
          </a:p>
          <a:p>
            <a:r>
              <a:rPr lang="en-US" dirty="0" smtClean="0"/>
              <a:t>Obligation under UNCAC requires Nepal to bring cooperatives sector within the ambit of UNCAC and thereby within anti-corruption laws and policies</a:t>
            </a:r>
          </a:p>
          <a:p>
            <a:r>
              <a:rPr lang="en-US" dirty="0" smtClean="0"/>
              <a:t>There are incidents of cheating peoples and embezzlement of funds in cooperatives, so stronger regulatory regime is required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14863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UNCAC and Cooperatives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Policy and laws have to address issues of money laundering, financing terrorist activities and other forms of organized crimes under the guise of cooperatives</a:t>
            </a:r>
          </a:p>
          <a:p>
            <a:r>
              <a:rPr lang="en-US" dirty="0" smtClean="0"/>
              <a:t>Predominantly being a mechanism of small saving for low income groups, priority should be accorded to address issues of corruption in public and private sectors than this sector.  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98079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474</Words>
  <Application>Microsoft Office PowerPoint</Application>
  <PresentationFormat>On-screen Show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United Nations Convention against Corruption (UNCAC) and Cooperatives in Nepal </vt:lpstr>
      <vt:lpstr>UNCAC and Nepal</vt:lpstr>
      <vt:lpstr>UNCAC and Nepal</vt:lpstr>
      <vt:lpstr>Contd..</vt:lpstr>
      <vt:lpstr>Contd..</vt:lpstr>
      <vt:lpstr>Monitoring</vt:lpstr>
      <vt:lpstr>Review of compliance</vt:lpstr>
      <vt:lpstr>UNCAC and Cooperatives</vt:lpstr>
      <vt:lpstr>UNCAC and Cooperatives</vt:lpstr>
      <vt:lpstr>Way Forward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User</cp:lastModifiedBy>
  <cp:revision>54</cp:revision>
  <dcterms:created xsi:type="dcterms:W3CDTF">2006-08-16T00:00:00Z</dcterms:created>
  <dcterms:modified xsi:type="dcterms:W3CDTF">2018-12-31T07:14:00Z</dcterms:modified>
</cp:coreProperties>
</file>